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347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5/8/2018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181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5/8/2018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543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5/8/2018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45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885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5/8/2018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309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5/8/2018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845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5/8/2018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05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5/8/2018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96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5/8/2018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273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smtClean="0"/>
              <a:t>5/8/2018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132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5/8/2018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04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11F65-A555-4219-A8C8-637F20432A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Smart garage door opener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1D93A0-EC7B-4323-A244-DFADF587B4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Stacia Whelan</a:t>
            </a:r>
          </a:p>
          <a:p>
            <a:r>
              <a:rPr lang="en-US" dirty="0"/>
              <a:t>SEIS 744 – Internet of Things Final Project</a:t>
            </a:r>
          </a:p>
        </p:txBody>
      </p:sp>
    </p:spTree>
    <p:extLst>
      <p:ext uri="{BB962C8B-B14F-4D97-AF65-F5344CB8AC3E}">
        <p14:creationId xmlns:p14="http://schemas.microsoft.com/office/powerpoint/2010/main" val="1651060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F2A43-0584-470D-BB97-A5F0C56EC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Iterations </a:t>
            </a:r>
            <a:r>
              <a:rPr lang="en-US"/>
              <a:t>of Project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3358B-A23F-4FB6-AFDD-A59E8FFB0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657248"/>
          </a:xfrm>
        </p:spPr>
        <p:txBody>
          <a:bodyPr>
            <a:normAutofit/>
          </a:bodyPr>
          <a:lstStyle/>
          <a:p>
            <a:r>
              <a:rPr lang="en-US" dirty="0"/>
              <a:t>Get it working :D </a:t>
            </a:r>
          </a:p>
          <a:p>
            <a:pPr lvl="1"/>
            <a:r>
              <a:rPr lang="en-US" dirty="0"/>
              <a:t>Read garage door opener manual to understand circuitry </a:t>
            </a:r>
          </a:p>
          <a:p>
            <a:pPr lvl="1"/>
            <a:r>
              <a:rPr lang="en-US" dirty="0"/>
              <a:t>Modify code and Applet </a:t>
            </a:r>
          </a:p>
          <a:p>
            <a:pPr lvl="1"/>
            <a:endParaRPr lang="en-US" dirty="0"/>
          </a:p>
          <a:p>
            <a:r>
              <a:rPr lang="en-US" b="1" dirty="0"/>
              <a:t>Reed Switch </a:t>
            </a:r>
            <a:r>
              <a:rPr lang="en-US" dirty="0"/>
              <a:t>to confirm whether the garage door is open or not</a:t>
            </a:r>
          </a:p>
          <a:p>
            <a:pPr lvl="1"/>
            <a:r>
              <a:rPr lang="en-US" dirty="0"/>
              <a:t>Also able to notify me when the garage door opens </a:t>
            </a:r>
          </a:p>
          <a:p>
            <a:pPr lvl="1"/>
            <a:endParaRPr lang="en-US" dirty="0"/>
          </a:p>
          <a:p>
            <a:r>
              <a:rPr lang="en-US" dirty="0"/>
              <a:t>Configure IFTTT Applet based on </a:t>
            </a:r>
            <a:r>
              <a:rPr lang="en-US" b="1" dirty="0"/>
              <a:t>geolocation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Garage door opens when I am in proximity to my house, closes when I am out of range from my home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721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B50E05-DFE1-4314-8563-74028549B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91" y="367641"/>
            <a:ext cx="7101655" cy="41668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656647F-056F-4F3D-8D62-92C40C8C7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701" y="2206150"/>
            <a:ext cx="6543676" cy="41503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316F0E-6CBF-497D-A1A9-3767AF22C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25" y="5147981"/>
            <a:ext cx="6057900" cy="594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761031-428D-4E88-A16F-4BF263BBC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775" y="895351"/>
            <a:ext cx="4191000" cy="1089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8541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8AC5-F87E-48C4-8DC7-5661A0B51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market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458BA-7923-4CC0-AA5B-58C1B0D28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Best Buy</a:t>
            </a:r>
          </a:p>
          <a:p>
            <a:pPr lvl="1"/>
            <a:r>
              <a:rPr lang="en-US" dirty="0"/>
              <a:t>2 product sold </a:t>
            </a:r>
          </a:p>
          <a:p>
            <a:pPr lvl="1"/>
            <a:r>
              <a:rPr lang="en-US" dirty="0"/>
              <a:t>Chamberlain </a:t>
            </a:r>
            <a:r>
              <a:rPr lang="en-US" dirty="0" err="1"/>
              <a:t>MyQ</a:t>
            </a:r>
            <a:r>
              <a:rPr lang="en-US" dirty="0"/>
              <a:t>, Vivint</a:t>
            </a:r>
          </a:p>
          <a:p>
            <a:pPr lvl="1"/>
            <a:r>
              <a:rPr lang="en-US" dirty="0"/>
              <a:t>ASP: $80</a:t>
            </a:r>
          </a:p>
          <a:p>
            <a:endParaRPr lang="en-US" dirty="0"/>
          </a:p>
          <a:p>
            <a:r>
              <a:rPr lang="en-US" b="1" dirty="0"/>
              <a:t>Home Depot</a:t>
            </a:r>
          </a:p>
          <a:p>
            <a:pPr lvl="1"/>
            <a:r>
              <a:rPr lang="en-US" dirty="0"/>
              <a:t>~20 products sold</a:t>
            </a:r>
          </a:p>
          <a:p>
            <a:pPr lvl="1"/>
            <a:r>
              <a:rPr lang="en-US" dirty="0"/>
              <a:t>Chamberlain, Genie, Asante </a:t>
            </a:r>
          </a:p>
          <a:p>
            <a:pPr lvl="1"/>
            <a:r>
              <a:rPr lang="en-US" dirty="0"/>
              <a:t>ASP: $200 </a:t>
            </a:r>
          </a:p>
        </p:txBody>
      </p:sp>
      <p:pic>
        <p:nvPicPr>
          <p:cNvPr id="2052" name="Picture 4" descr="Chamberlain 1-1/4 HP Smartphone-Controlled Ultra-Quiet &amp; Strong Belt Drive Garage Door Opener w/Battery Backup &amp; MAX Lifting Power">
            <a:extLst>
              <a:ext uri="{FF2B5EF4-FFF2-40B4-BE49-F238E27FC236}">
                <a16:creationId xmlns:a16="http://schemas.microsoft.com/office/drawing/2014/main" id="{BBD597F5-FA39-4B6C-92F5-452ED6542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594" y="3636351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hamberlain - MyQ Smart Garage Hub - Front_Zoom">
            <a:extLst>
              <a:ext uri="{FF2B5EF4-FFF2-40B4-BE49-F238E27FC236}">
                <a16:creationId xmlns:a16="http://schemas.microsoft.com/office/drawing/2014/main" id="{9E87416E-2369-448A-B891-3C141E3B2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109" y="2638044"/>
            <a:ext cx="2743200" cy="256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368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B968A-A30B-487B-9146-F4276D266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 garage door opener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62D685F-0734-4CA9-AB0F-219E3F09DAAC}"/>
              </a:ext>
            </a:extLst>
          </p:cNvPr>
          <p:cNvSpPr txBox="1">
            <a:spLocks/>
          </p:cNvSpPr>
          <p:nvPr/>
        </p:nvSpPr>
        <p:spPr>
          <a:xfrm>
            <a:off x="2695194" y="4352544"/>
            <a:ext cx="6801612" cy="1239894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Do Button and IFTTT Applet</a:t>
            </a:r>
          </a:p>
        </p:txBody>
      </p:sp>
    </p:spTree>
    <p:extLst>
      <p:ext uri="{BB962C8B-B14F-4D97-AF65-F5344CB8AC3E}">
        <p14:creationId xmlns:p14="http://schemas.microsoft.com/office/powerpoint/2010/main" val="362377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B61D4-2352-42CC-9F61-59653EFD2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used in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9577C-AFBA-41F9-A526-D3952568F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786" y="2638043"/>
            <a:ext cx="2340864" cy="3305557"/>
          </a:xfrm>
        </p:spPr>
        <p:txBody>
          <a:bodyPr>
            <a:normAutofit/>
          </a:bodyPr>
          <a:lstStyle/>
          <a:p>
            <a:r>
              <a:rPr lang="en-US" dirty="0"/>
              <a:t>Particle Photon</a:t>
            </a:r>
          </a:p>
          <a:p>
            <a:r>
              <a:rPr lang="en-US" dirty="0"/>
              <a:t>Relay Shield</a:t>
            </a:r>
          </a:p>
          <a:p>
            <a:r>
              <a:rPr lang="en-US" dirty="0"/>
              <a:t>Power Supply</a:t>
            </a:r>
          </a:p>
          <a:p>
            <a:r>
              <a:rPr lang="en-US" dirty="0"/>
              <a:t>IFTTT Applet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Additional:</a:t>
            </a:r>
          </a:p>
          <a:p>
            <a:r>
              <a:rPr lang="en-US" dirty="0"/>
              <a:t>Antenna  </a:t>
            </a:r>
          </a:p>
        </p:txBody>
      </p:sp>
      <p:pic>
        <p:nvPicPr>
          <p:cNvPr id="1026" name="336F72DD-C870-49F0-BAEB-8CD175920A7B" descr="336F72DD-C870-49F0-BAEB-8CD175920A7B">
            <a:extLst>
              <a:ext uri="{FF2B5EF4-FFF2-40B4-BE49-F238E27FC236}">
                <a16:creationId xmlns:a16="http://schemas.microsoft.com/office/drawing/2014/main" id="{476194D4-BD78-486B-AC3C-2CB8F1108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926467" y="3201147"/>
            <a:ext cx="3176798" cy="2431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CE3CB9F6-144B-45A7-8BBA-E6845D88FC58" descr="CE3CB9F6-144B-45A7-8BBA-E6845D88FC58">
            <a:extLst>
              <a:ext uri="{FF2B5EF4-FFF2-40B4-BE49-F238E27FC236}">
                <a16:creationId xmlns:a16="http://schemas.microsoft.com/office/drawing/2014/main" id="{D4EA4CA2-E247-4B5C-A833-E202BD60B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 flipV="1">
            <a:off x="5459509" y="3178468"/>
            <a:ext cx="3557708" cy="272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F15F42D9-3935-4716-81C6-84BC685FF640" descr="F15F42D9-3935-4716-81C6-84BC685FF640">
            <a:extLst>
              <a:ext uri="{FF2B5EF4-FFF2-40B4-BE49-F238E27FC236}">
                <a16:creationId xmlns:a16="http://schemas.microsoft.com/office/drawing/2014/main" id="{21B9F9CF-C99F-4411-A412-92BBA94524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13"/>
          <a:stretch/>
        </p:blipFill>
        <p:spPr bwMode="auto">
          <a:xfrm rot="5400000">
            <a:off x="8686271" y="2888338"/>
            <a:ext cx="2133983" cy="20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5D2BC066-4BCD-49D7-9090-7CF923AEFEE3" descr="5D2BC066-4BCD-49D7-9090-7CF923AEFEE3">
            <a:extLst>
              <a:ext uri="{FF2B5EF4-FFF2-40B4-BE49-F238E27FC236}">
                <a16:creationId xmlns:a16="http://schemas.microsoft.com/office/drawing/2014/main" id="{6E7D7102-65D8-4CAD-887E-7DFFEAB02D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1" t="49595" r="25033"/>
          <a:stretch/>
        </p:blipFill>
        <p:spPr bwMode="auto">
          <a:xfrm flipV="1">
            <a:off x="8746112" y="5044848"/>
            <a:ext cx="2014301" cy="1189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19CF110-9252-4B0A-B45A-A7C787FEB673}"/>
              </a:ext>
            </a:extLst>
          </p:cNvPr>
          <p:cNvCxnSpPr>
            <a:cxnSpLocks/>
          </p:cNvCxnSpPr>
          <p:nvPr/>
        </p:nvCxnSpPr>
        <p:spPr>
          <a:xfrm>
            <a:off x="2734408" y="2828496"/>
            <a:ext cx="1248507" cy="2216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43902E6-6B21-4250-88E2-B2197E38FE62}"/>
              </a:ext>
            </a:extLst>
          </p:cNvPr>
          <p:cNvCxnSpPr>
            <a:cxnSpLocks/>
          </p:cNvCxnSpPr>
          <p:nvPr/>
        </p:nvCxnSpPr>
        <p:spPr>
          <a:xfrm>
            <a:off x="2461846" y="3288323"/>
            <a:ext cx="1318846" cy="852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401F934-BABB-4081-9076-4FE0FD87028C}"/>
              </a:ext>
            </a:extLst>
          </p:cNvPr>
          <p:cNvCxnSpPr>
            <a:cxnSpLocks/>
          </p:cNvCxnSpPr>
          <p:nvPr/>
        </p:nvCxnSpPr>
        <p:spPr>
          <a:xfrm>
            <a:off x="2584938" y="3683977"/>
            <a:ext cx="870439" cy="1143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09C03B4-128E-4D7D-99AF-5EE9BE4F2B8B}"/>
              </a:ext>
            </a:extLst>
          </p:cNvPr>
          <p:cNvCxnSpPr>
            <a:cxnSpLocks/>
          </p:cNvCxnSpPr>
          <p:nvPr/>
        </p:nvCxnSpPr>
        <p:spPr>
          <a:xfrm>
            <a:off x="2101362" y="5311608"/>
            <a:ext cx="2593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9260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A592F-A954-450C-8E86-05AC89C0E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539" y="1192559"/>
            <a:ext cx="4960239" cy="1188720"/>
          </a:xfrm>
        </p:spPr>
        <p:txBody>
          <a:bodyPr/>
          <a:lstStyle/>
          <a:p>
            <a:r>
              <a:rPr lang="en-US" dirty="0"/>
              <a:t>General Wiring  </a:t>
            </a:r>
          </a:p>
        </p:txBody>
      </p:sp>
      <p:pic>
        <p:nvPicPr>
          <p:cNvPr id="1026" name="Picture 2" descr="Garage door wiring">
            <a:extLst>
              <a:ext uri="{FF2B5EF4-FFF2-40B4-BE49-F238E27FC236}">
                <a16:creationId xmlns:a16="http://schemas.microsoft.com/office/drawing/2014/main" id="{93DBC721-4973-47F5-A881-4FFAD1B5A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3" y="411589"/>
            <a:ext cx="8176114" cy="613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560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01A3-5C86-4348-9F72-1F1BE22A6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91561"/>
            <a:ext cx="5503164" cy="1188720"/>
          </a:xfrm>
        </p:spPr>
        <p:txBody>
          <a:bodyPr/>
          <a:lstStyle/>
          <a:p>
            <a:r>
              <a:rPr lang="en-US" dirty="0"/>
              <a:t>IFTTT applet setup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C794D-97F9-4C87-B07C-6DFCC3B42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978" y="216264"/>
            <a:ext cx="2677138" cy="6492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6D0C1F-7820-41AC-BC07-E7BEC5227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3498" y="2155579"/>
            <a:ext cx="2574848" cy="45529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F7A9F2-B8DE-466E-BC38-CC47AC7E8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" y="3289054"/>
            <a:ext cx="2348470" cy="3419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D94859-25D4-4F39-B484-C2AC98681F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7357" y="3289054"/>
            <a:ext cx="2786239" cy="341947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BD2F01-293A-4241-BE32-6DB24A6AEB03}"/>
              </a:ext>
            </a:extLst>
          </p:cNvPr>
          <p:cNvSpPr txBox="1">
            <a:spLocks/>
          </p:cNvSpPr>
          <p:nvPr/>
        </p:nvSpPr>
        <p:spPr>
          <a:xfrm>
            <a:off x="485775" y="2079109"/>
            <a:ext cx="5503164" cy="9111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The button press mimics the actual press of a garage door opener button. Its called from the </a:t>
            </a:r>
            <a:r>
              <a:rPr lang="en-US" dirty="0" err="1"/>
              <a:t>toggleRelay</a:t>
            </a:r>
            <a:r>
              <a:rPr lang="en-US" dirty="0"/>
              <a:t> function in my Particle code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549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1DCF3-7FFC-4624-A341-42C1192C0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in use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6A633-E92A-40C4-A724-1EEB66EA9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878879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After pushing the IFTTT button, I heard the relay fire twice (on/off), the garage door shutter, and then received this error code: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151BF5-DBA3-4511-A19B-381B6987C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12" y="3368142"/>
            <a:ext cx="8943975" cy="1266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2DFBDB-DD11-4E6A-BA23-E2E461EA5572}"/>
              </a:ext>
            </a:extLst>
          </p:cNvPr>
          <p:cNvSpPr txBox="1">
            <a:spLocks/>
          </p:cNvSpPr>
          <p:nvPr/>
        </p:nvSpPr>
        <p:spPr>
          <a:xfrm>
            <a:off x="2231136" y="4795090"/>
            <a:ext cx="7729728" cy="1605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Short circuit: an electrical circuit of lower resistance than that of a normal circuit, typically resulting from the unintended contact of components and consequent accidental diversion of the current.</a:t>
            </a:r>
          </a:p>
          <a:p>
            <a:pPr lvl="1"/>
            <a:r>
              <a:rPr lang="en-US" dirty="0"/>
              <a:t>Too short of wires? Not wired correctly?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201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606C4-2F8A-41A2-A0A8-AEA583246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</p:spTree>
    <p:extLst>
      <p:ext uri="{BB962C8B-B14F-4D97-AF65-F5344CB8AC3E}">
        <p14:creationId xmlns:p14="http://schemas.microsoft.com/office/powerpoint/2010/main" val="121130101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150</TotalTime>
  <Words>246</Words>
  <Application>Microsoft Office PowerPoint</Application>
  <PresentationFormat>Widescreen</PresentationFormat>
  <Paragraphs>41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Gill Sans MT</vt:lpstr>
      <vt:lpstr>Parcel</vt:lpstr>
      <vt:lpstr>Smart garage door opener</vt:lpstr>
      <vt:lpstr>PowerPoint Presentation</vt:lpstr>
      <vt:lpstr>In the market </vt:lpstr>
      <vt:lpstr>Photon garage door opener</vt:lpstr>
      <vt:lpstr>Things used in project</vt:lpstr>
      <vt:lpstr>General Wiring  </vt:lpstr>
      <vt:lpstr>IFTTT applet setup </vt:lpstr>
      <vt:lpstr>Product in use </vt:lpstr>
      <vt:lpstr>What’s next?</vt:lpstr>
      <vt:lpstr>Next Iterations of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garage door opener</dc:title>
  <dc:creator>Whelan, Stacia</dc:creator>
  <cp:lastModifiedBy>Whelan, Stacia</cp:lastModifiedBy>
  <cp:revision>22</cp:revision>
  <dcterms:created xsi:type="dcterms:W3CDTF">2018-05-02T23:04:03Z</dcterms:created>
  <dcterms:modified xsi:type="dcterms:W3CDTF">2018-05-08T14:40:19Z</dcterms:modified>
</cp:coreProperties>
</file>